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7" r:id="rId3"/>
    <p:sldId id="278" r:id="rId4"/>
    <p:sldId id="259" r:id="rId5"/>
    <p:sldId id="279" r:id="rId6"/>
    <p:sldId id="280" r:id="rId7"/>
    <p:sldId id="260" r:id="rId8"/>
    <p:sldId id="282" r:id="rId9"/>
    <p:sldId id="258" r:id="rId10"/>
    <p:sldId id="257" r:id="rId11"/>
    <p:sldId id="261" r:id="rId12"/>
    <p:sldId id="284" r:id="rId13"/>
    <p:sldId id="265" r:id="rId14"/>
    <p:sldId id="267" r:id="rId15"/>
    <p:sldId id="286" r:id="rId16"/>
    <p:sldId id="268" r:id="rId17"/>
    <p:sldId id="269" r:id="rId18"/>
    <p:sldId id="287" r:id="rId19"/>
    <p:sldId id="270" r:id="rId20"/>
    <p:sldId id="271" r:id="rId21"/>
    <p:sldId id="289" r:id="rId22"/>
    <p:sldId id="290" r:id="rId23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543" autoAdjust="0"/>
  </p:normalViewPr>
  <p:slideViewPr>
    <p:cSldViewPr>
      <p:cViewPr varScale="1">
        <p:scale>
          <a:sx n="45" d="100"/>
          <a:sy n="45" d="100"/>
        </p:scale>
        <p:origin x="-12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8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B35CBDD-B837-40FE-8D98-3DE63B7C65DA}" type="datetimeFigureOut">
              <a:rPr lang="ja-JP" altLang="en-US"/>
              <a:pPr>
                <a:defRPr/>
              </a:pPr>
              <a:t>2014/6/4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noProof="0" smtClean="0"/>
              <a:t>マスター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EF7CFF8-C135-4470-9207-246AD6806EB6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6387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65C3FA-280E-41E0-A523-A203ACED0C28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8435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D12738-ABE5-4348-A46E-B440971D81F9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27651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44F823-9603-4673-B657-72ECB13015F3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40963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2F8F9F-112D-4BF2-ABB3-45CD5D20AA17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1E646-9DEA-426C-8AF4-8B7B30301C28}" type="datetimeFigureOut">
              <a:rPr lang="ja-JP" altLang="en-US"/>
              <a:pPr>
                <a:defRPr/>
              </a:pPr>
              <a:t>2014/6/4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34744-3E65-41DE-AC2F-332D93AE0482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2DA24-B958-4235-AE32-EBD69A44AF0C}" type="datetimeFigureOut">
              <a:rPr lang="ja-JP" altLang="en-US"/>
              <a:pPr>
                <a:defRPr/>
              </a:pPr>
              <a:t>2014/6/4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902A2-CE70-4768-B5F0-93BF7E2FE355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EFF17-4A99-4020-9C3F-8DD56B81C5F2}" type="datetimeFigureOut">
              <a:rPr lang="ja-JP" altLang="en-US"/>
              <a:pPr>
                <a:defRPr/>
              </a:pPr>
              <a:t>2014/6/4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CD72B-08AB-4BF5-942E-5A9E7F711903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01358-72FB-4987-85FE-9F36050276EF}" type="datetimeFigureOut">
              <a:rPr lang="ja-JP" altLang="en-US"/>
              <a:pPr>
                <a:defRPr/>
              </a:pPr>
              <a:t>2014/6/4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C5B22-8B0B-4943-968A-520970E67217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A3FA2-3DD5-451B-830E-3EE1A91FF9E7}" type="datetimeFigureOut">
              <a:rPr lang="ja-JP" altLang="en-US"/>
              <a:pPr>
                <a:defRPr/>
              </a:pPr>
              <a:t>2014/6/4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986B0-03EE-47B2-823C-3FD30EBB795C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F1E77-1250-4665-AABD-DAF29044BDDE}" type="datetimeFigureOut">
              <a:rPr lang="ja-JP" altLang="en-US"/>
              <a:pPr>
                <a:defRPr/>
              </a:pPr>
              <a:t>2014/6/4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D8DB5-F808-43A4-A36A-FF355706D4D5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56B99-6F9C-472D-8E33-6045999296CB}" type="datetimeFigureOut">
              <a:rPr lang="ja-JP" altLang="en-US"/>
              <a:pPr>
                <a:defRPr/>
              </a:pPr>
              <a:t>2014/6/4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1E118-E555-4590-BEF1-0DB90102F955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86977-04DD-4FF5-9143-2A1557D6A53B}" type="datetimeFigureOut">
              <a:rPr lang="ja-JP" altLang="en-US"/>
              <a:pPr>
                <a:defRPr/>
              </a:pPr>
              <a:t>2014/6/4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42ACA-064E-443C-BFF4-750B7EE8726B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96862-5DD5-4DC8-AC10-7EB28B42EA42}" type="datetimeFigureOut">
              <a:rPr lang="ja-JP" altLang="en-US"/>
              <a:pPr>
                <a:defRPr/>
              </a:pPr>
              <a:t>2014/6/4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FE730-7927-4D9D-9988-0248B02DDBCF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15E3A-87D0-439F-877D-3C358E284812}" type="datetimeFigureOut">
              <a:rPr lang="ja-JP" altLang="en-US"/>
              <a:pPr>
                <a:defRPr/>
              </a:pPr>
              <a:t>2014/6/4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5B308-C9C3-49FD-B08F-8E60188302F5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5133C-C2F6-41C7-BEA2-984592058ABD}" type="datetimeFigureOut">
              <a:rPr lang="ja-JP" altLang="en-US"/>
              <a:pPr>
                <a:defRPr/>
              </a:pPr>
              <a:t>2014/6/4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688BF-EF58-497C-A290-8FD7E46CB55B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45B1B8E-3D07-42F4-8D07-6C708D6631A4}" type="datetimeFigureOut">
              <a:rPr lang="ja-JP" altLang="en-US"/>
              <a:pPr>
                <a:defRPr/>
              </a:pPr>
              <a:t>2014/6/4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3B0A4DF-CB1A-4B8D-A85D-3A001BB4AC63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テキスト ボックス 3"/>
          <p:cNvSpPr txBox="1">
            <a:spLocks noChangeArrowheads="1"/>
          </p:cNvSpPr>
          <p:nvPr/>
        </p:nvSpPr>
        <p:spPr bwMode="auto">
          <a:xfrm>
            <a:off x="2124075" y="1422400"/>
            <a:ext cx="42878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3200">
                <a:latin typeface="HG明朝E" pitchFamily="17" charset="-128"/>
                <a:ea typeface="HG明朝E" pitchFamily="17" charset="-128"/>
              </a:rPr>
              <a:t>つづき楽校　活動報告</a:t>
            </a:r>
            <a:endParaRPr lang="en-US" altLang="ja-JP" sz="3200">
              <a:latin typeface="HG明朝E" pitchFamily="17" charset="-128"/>
              <a:ea typeface="HG明朝E" pitchFamily="17" charset="-128"/>
            </a:endParaRPr>
          </a:p>
        </p:txBody>
      </p:sp>
      <p:sp>
        <p:nvSpPr>
          <p:cNvPr id="14338" name="テキスト ボックス 4"/>
          <p:cNvSpPr txBox="1">
            <a:spLocks noChangeArrowheads="1"/>
          </p:cNvSpPr>
          <p:nvPr/>
        </p:nvSpPr>
        <p:spPr bwMode="auto">
          <a:xfrm>
            <a:off x="2411413" y="3076575"/>
            <a:ext cx="38782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400">
                <a:latin typeface="HG明朝E" pitchFamily="17" charset="-128"/>
                <a:ea typeface="HG明朝E" pitchFamily="17" charset="-128"/>
              </a:rPr>
              <a:t>平成</a:t>
            </a:r>
            <a:r>
              <a:rPr lang="en-US" altLang="ja-JP" sz="2400">
                <a:latin typeface="HG明朝E" pitchFamily="17" charset="-128"/>
                <a:ea typeface="HG明朝E" pitchFamily="17" charset="-128"/>
              </a:rPr>
              <a:t>24</a:t>
            </a:r>
            <a:r>
              <a:rPr lang="ja-JP" altLang="en-US" sz="2400">
                <a:latin typeface="HG明朝E" pitchFamily="17" charset="-128"/>
                <a:ea typeface="HG明朝E" pitchFamily="17" charset="-128"/>
              </a:rPr>
              <a:t>年</a:t>
            </a:r>
            <a:r>
              <a:rPr lang="en-US" altLang="ja-JP" sz="2400">
                <a:latin typeface="HG明朝E" pitchFamily="17" charset="-128"/>
                <a:ea typeface="HG明朝E" pitchFamily="17" charset="-128"/>
              </a:rPr>
              <a:t>4</a:t>
            </a:r>
            <a:r>
              <a:rPr lang="ja-JP" altLang="en-US" sz="2400">
                <a:latin typeface="HG明朝E" pitchFamily="17" charset="-128"/>
                <a:ea typeface="HG明朝E" pitchFamily="17" charset="-128"/>
              </a:rPr>
              <a:t>月～平成</a:t>
            </a:r>
            <a:r>
              <a:rPr lang="en-US" altLang="ja-JP" sz="2400">
                <a:latin typeface="HG明朝E" pitchFamily="17" charset="-128"/>
                <a:ea typeface="HG明朝E" pitchFamily="17" charset="-128"/>
              </a:rPr>
              <a:t>25</a:t>
            </a:r>
            <a:r>
              <a:rPr lang="ja-JP" altLang="en-US" sz="2400">
                <a:latin typeface="HG明朝E" pitchFamily="17" charset="-128"/>
                <a:ea typeface="HG明朝E" pitchFamily="17" charset="-128"/>
              </a:rPr>
              <a:t>年</a:t>
            </a:r>
            <a:r>
              <a:rPr lang="en-US" altLang="ja-JP" sz="2400">
                <a:latin typeface="HG明朝E" pitchFamily="17" charset="-128"/>
                <a:ea typeface="HG明朝E" pitchFamily="17" charset="-128"/>
              </a:rPr>
              <a:t>3</a:t>
            </a:r>
            <a:r>
              <a:rPr lang="ja-JP" altLang="en-US" sz="2400">
                <a:latin typeface="HG明朝E" pitchFamily="17" charset="-128"/>
                <a:ea typeface="HG明朝E" pitchFamily="17" charset="-128"/>
              </a:rPr>
              <a:t>月</a:t>
            </a:r>
            <a:endParaRPr lang="en-US" altLang="ja-JP" sz="2400">
              <a:latin typeface="HG明朝E" pitchFamily="17" charset="-128"/>
              <a:ea typeface="HG明朝E" pitchFamily="17" charset="-128"/>
            </a:endParaRPr>
          </a:p>
        </p:txBody>
      </p:sp>
      <p:sp>
        <p:nvSpPr>
          <p:cNvPr id="14339" name="テキスト ボックス 5"/>
          <p:cNvSpPr txBox="1">
            <a:spLocks noChangeArrowheads="1"/>
          </p:cNvSpPr>
          <p:nvPr/>
        </p:nvSpPr>
        <p:spPr bwMode="auto">
          <a:xfrm>
            <a:off x="1909763" y="4724400"/>
            <a:ext cx="20320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3200">
                <a:latin typeface="HG明朝E" pitchFamily="17" charset="-128"/>
                <a:ea typeface="HG明朝E" pitchFamily="17" charset="-128"/>
              </a:rPr>
              <a:t>図子 俊子</a:t>
            </a:r>
            <a:endParaRPr lang="en-US" altLang="ja-JP" sz="3200">
              <a:latin typeface="HG明朝E" pitchFamily="17" charset="-128"/>
              <a:ea typeface="HG明朝E" pitchFamily="17" charset="-128"/>
            </a:endParaRPr>
          </a:p>
        </p:txBody>
      </p:sp>
      <p:sp>
        <p:nvSpPr>
          <p:cNvPr id="14340" name="テキスト ボックス 6"/>
          <p:cNvSpPr txBox="1">
            <a:spLocks noChangeArrowheads="1"/>
          </p:cNvSpPr>
          <p:nvPr/>
        </p:nvSpPr>
        <p:spPr bwMode="auto">
          <a:xfrm>
            <a:off x="4572000" y="4724400"/>
            <a:ext cx="20320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3200">
                <a:latin typeface="HG明朝E" pitchFamily="17" charset="-128"/>
                <a:ea typeface="HG明朝E" pitchFamily="17" charset="-128"/>
              </a:rPr>
              <a:t>井口 正幸</a:t>
            </a:r>
            <a:endParaRPr lang="en-US" altLang="ja-JP" sz="3200">
              <a:latin typeface="HG明朝E" pitchFamily="17" charset="-128"/>
              <a:ea typeface="HG明朝E" pitchFamily="17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テキスト ボックス 4"/>
          <p:cNvSpPr txBox="1">
            <a:spLocks noChangeArrowheads="1"/>
          </p:cNvSpPr>
          <p:nvPr/>
        </p:nvSpPr>
        <p:spPr bwMode="auto">
          <a:xfrm>
            <a:off x="504825" y="155575"/>
            <a:ext cx="145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latin typeface="HG明朝E" pitchFamily="17" charset="-128"/>
                <a:ea typeface="HG明朝E" pitchFamily="17" charset="-128"/>
              </a:rPr>
              <a:t>平成</a:t>
            </a:r>
            <a:r>
              <a:rPr lang="en-US" altLang="ja-JP">
                <a:latin typeface="HG明朝E" pitchFamily="17" charset="-128"/>
                <a:ea typeface="HG明朝E" pitchFamily="17" charset="-128"/>
              </a:rPr>
              <a:t>25</a:t>
            </a:r>
            <a:r>
              <a:rPr lang="ja-JP" altLang="en-US">
                <a:latin typeface="HG明朝E" pitchFamily="17" charset="-128"/>
                <a:ea typeface="HG明朝E" pitchFamily="17" charset="-128"/>
              </a:rPr>
              <a:t>年</a:t>
            </a:r>
            <a:r>
              <a:rPr lang="en-US" altLang="ja-JP">
                <a:latin typeface="HG明朝E" pitchFamily="17" charset="-128"/>
                <a:ea typeface="HG明朝E" pitchFamily="17" charset="-128"/>
              </a:rPr>
              <a:t>3</a:t>
            </a:r>
            <a:r>
              <a:rPr lang="ja-JP" altLang="en-US">
                <a:latin typeface="HG明朝E" pitchFamily="17" charset="-128"/>
                <a:ea typeface="HG明朝E" pitchFamily="17" charset="-128"/>
              </a:rPr>
              <a:t>月</a:t>
            </a:r>
          </a:p>
        </p:txBody>
      </p:sp>
      <p:sp>
        <p:nvSpPr>
          <p:cNvPr id="28674" name="テキスト ボックス 5"/>
          <p:cNvSpPr txBox="1">
            <a:spLocks noChangeArrowheads="1"/>
          </p:cNvSpPr>
          <p:nvPr/>
        </p:nvSpPr>
        <p:spPr bwMode="auto">
          <a:xfrm>
            <a:off x="3995738" y="292100"/>
            <a:ext cx="23399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400">
                <a:latin typeface="HG明朝E" pitchFamily="17" charset="-128"/>
                <a:ea typeface="HG明朝E" pitchFamily="17" charset="-128"/>
              </a:rPr>
              <a:t>わすれない</a:t>
            </a:r>
            <a:r>
              <a:rPr lang="en-US" altLang="ja-JP" sz="2400">
                <a:latin typeface="HG明朝E" pitchFamily="17" charset="-128"/>
                <a:ea typeface="HG明朝E" pitchFamily="17" charset="-128"/>
              </a:rPr>
              <a:t>3.11</a:t>
            </a:r>
            <a:endParaRPr lang="ja-JP" altLang="en-US" sz="2400">
              <a:latin typeface="HG明朝E" pitchFamily="17" charset="-128"/>
              <a:ea typeface="HG明朝E" pitchFamily="17" charset="-128"/>
            </a:endParaRPr>
          </a:p>
        </p:txBody>
      </p:sp>
      <p:sp>
        <p:nvSpPr>
          <p:cNvPr id="28675" name="テキスト ボックス 6"/>
          <p:cNvSpPr txBox="1">
            <a:spLocks noChangeArrowheads="1"/>
          </p:cNvSpPr>
          <p:nvPr/>
        </p:nvSpPr>
        <p:spPr bwMode="auto">
          <a:xfrm>
            <a:off x="2809875" y="115888"/>
            <a:ext cx="18256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600">
                <a:latin typeface="HG明朝E" pitchFamily="17" charset="-128"/>
                <a:ea typeface="HG明朝E" pitchFamily="17" charset="-128"/>
              </a:rPr>
              <a:t>あったか復興支援</a:t>
            </a:r>
          </a:p>
        </p:txBody>
      </p:sp>
      <p:sp>
        <p:nvSpPr>
          <p:cNvPr id="28676" name="テキスト ボックス 7"/>
          <p:cNvSpPr txBox="1">
            <a:spLocks noChangeArrowheads="1"/>
          </p:cNvSpPr>
          <p:nvPr/>
        </p:nvSpPr>
        <p:spPr bwMode="auto">
          <a:xfrm>
            <a:off x="5715000" y="595313"/>
            <a:ext cx="2032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600">
                <a:latin typeface="HG明朝E" pitchFamily="17" charset="-128"/>
                <a:ea typeface="HG明朝E" pitchFamily="17" charset="-128"/>
              </a:rPr>
              <a:t>応援しよう都筑から</a:t>
            </a:r>
          </a:p>
        </p:txBody>
      </p:sp>
      <p:sp>
        <p:nvSpPr>
          <p:cNvPr id="28677" name="テキスト ボックス 8"/>
          <p:cNvSpPr txBox="1">
            <a:spLocks noChangeArrowheads="1"/>
          </p:cNvSpPr>
          <p:nvPr/>
        </p:nvSpPr>
        <p:spPr bwMode="auto">
          <a:xfrm>
            <a:off x="828675" y="973138"/>
            <a:ext cx="36972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latin typeface="HG明朝E" pitchFamily="17" charset="-128"/>
                <a:ea typeface="HG明朝E" pitchFamily="17" charset="-128"/>
              </a:rPr>
              <a:t>3</a:t>
            </a:r>
            <a:r>
              <a:rPr lang="ja-JP" altLang="en-US">
                <a:latin typeface="HG明朝E" pitchFamily="17" charset="-128"/>
                <a:ea typeface="HG明朝E" pitchFamily="17" charset="-128"/>
              </a:rPr>
              <a:t>月</a:t>
            </a:r>
            <a:r>
              <a:rPr lang="en-US" altLang="ja-JP">
                <a:latin typeface="HG明朝E" pitchFamily="17" charset="-128"/>
                <a:ea typeface="HG明朝E" pitchFamily="17" charset="-128"/>
              </a:rPr>
              <a:t>2</a:t>
            </a:r>
            <a:r>
              <a:rPr lang="ja-JP" altLang="en-US">
                <a:latin typeface="HG明朝E" pitchFamily="17" charset="-128"/>
                <a:ea typeface="HG明朝E" pitchFamily="17" charset="-128"/>
              </a:rPr>
              <a:t>日プレイベント</a:t>
            </a:r>
            <a:r>
              <a:rPr lang="ja-JP" altLang="en-US" sz="1600">
                <a:latin typeface="HG明朝E" pitchFamily="17" charset="-128"/>
                <a:ea typeface="HG明朝E" pitchFamily="17" charset="-128"/>
              </a:rPr>
              <a:t>（みなも港北）</a:t>
            </a:r>
          </a:p>
        </p:txBody>
      </p:sp>
      <p:pic>
        <p:nvPicPr>
          <p:cNvPr id="28678" name="図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5" y="1366838"/>
            <a:ext cx="7262813" cy="544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8838" y="1385888"/>
            <a:ext cx="72009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テキスト ボックス 6"/>
          <p:cNvSpPr txBox="1">
            <a:spLocks noChangeArrowheads="1"/>
          </p:cNvSpPr>
          <p:nvPr/>
        </p:nvSpPr>
        <p:spPr bwMode="auto">
          <a:xfrm>
            <a:off x="900113" y="261938"/>
            <a:ext cx="145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latin typeface="HG明朝E" pitchFamily="17" charset="-128"/>
                <a:ea typeface="HG明朝E" pitchFamily="17" charset="-128"/>
              </a:rPr>
              <a:t>平成</a:t>
            </a:r>
            <a:r>
              <a:rPr lang="en-US" altLang="ja-JP">
                <a:latin typeface="HG明朝E" pitchFamily="17" charset="-128"/>
                <a:ea typeface="HG明朝E" pitchFamily="17" charset="-128"/>
              </a:rPr>
              <a:t>25</a:t>
            </a:r>
            <a:r>
              <a:rPr lang="ja-JP" altLang="en-US">
                <a:latin typeface="HG明朝E" pitchFamily="17" charset="-128"/>
                <a:ea typeface="HG明朝E" pitchFamily="17" charset="-128"/>
              </a:rPr>
              <a:t>年</a:t>
            </a:r>
            <a:r>
              <a:rPr lang="en-US" altLang="ja-JP">
                <a:latin typeface="HG明朝E" pitchFamily="17" charset="-128"/>
                <a:ea typeface="HG明朝E" pitchFamily="17" charset="-128"/>
              </a:rPr>
              <a:t>3</a:t>
            </a:r>
            <a:r>
              <a:rPr lang="ja-JP" altLang="en-US">
                <a:latin typeface="HG明朝E" pitchFamily="17" charset="-128"/>
                <a:ea typeface="HG明朝E" pitchFamily="17" charset="-128"/>
              </a:rPr>
              <a:t>月</a:t>
            </a:r>
          </a:p>
        </p:txBody>
      </p:sp>
      <p:sp>
        <p:nvSpPr>
          <p:cNvPr id="29698" name="テキスト ボックス 7"/>
          <p:cNvSpPr txBox="1">
            <a:spLocks noChangeArrowheads="1"/>
          </p:cNvSpPr>
          <p:nvPr/>
        </p:nvSpPr>
        <p:spPr bwMode="auto">
          <a:xfrm>
            <a:off x="3995738" y="292100"/>
            <a:ext cx="23399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400">
                <a:latin typeface="HG明朝E" pitchFamily="17" charset="-128"/>
                <a:ea typeface="HG明朝E" pitchFamily="17" charset="-128"/>
              </a:rPr>
              <a:t>わすれない</a:t>
            </a:r>
            <a:r>
              <a:rPr lang="en-US" altLang="ja-JP" sz="2400">
                <a:latin typeface="HG明朝E" pitchFamily="17" charset="-128"/>
                <a:ea typeface="HG明朝E" pitchFamily="17" charset="-128"/>
              </a:rPr>
              <a:t>3.11</a:t>
            </a:r>
            <a:endParaRPr lang="ja-JP" altLang="en-US" sz="2400">
              <a:latin typeface="HG明朝E" pitchFamily="17" charset="-128"/>
              <a:ea typeface="HG明朝E" pitchFamily="17" charset="-128"/>
            </a:endParaRPr>
          </a:p>
        </p:txBody>
      </p:sp>
      <p:sp>
        <p:nvSpPr>
          <p:cNvPr id="29699" name="テキスト ボックス 8"/>
          <p:cNvSpPr txBox="1">
            <a:spLocks noChangeArrowheads="1"/>
          </p:cNvSpPr>
          <p:nvPr/>
        </p:nvSpPr>
        <p:spPr bwMode="auto">
          <a:xfrm>
            <a:off x="2809875" y="115888"/>
            <a:ext cx="18256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600">
                <a:latin typeface="HG明朝E" pitchFamily="17" charset="-128"/>
                <a:ea typeface="HG明朝E" pitchFamily="17" charset="-128"/>
              </a:rPr>
              <a:t>あったか復興支援</a:t>
            </a:r>
          </a:p>
        </p:txBody>
      </p:sp>
      <p:sp>
        <p:nvSpPr>
          <p:cNvPr id="29700" name="テキスト ボックス 9"/>
          <p:cNvSpPr txBox="1">
            <a:spLocks noChangeArrowheads="1"/>
          </p:cNvSpPr>
          <p:nvPr/>
        </p:nvSpPr>
        <p:spPr bwMode="auto">
          <a:xfrm>
            <a:off x="5724525" y="646113"/>
            <a:ext cx="20304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600">
                <a:latin typeface="HG明朝E" pitchFamily="17" charset="-128"/>
                <a:ea typeface="HG明朝E" pitchFamily="17" charset="-128"/>
              </a:rPr>
              <a:t>応援しよう都筑から</a:t>
            </a:r>
          </a:p>
        </p:txBody>
      </p:sp>
      <p:sp>
        <p:nvSpPr>
          <p:cNvPr id="29701" name="テキスト ボックス 10"/>
          <p:cNvSpPr txBox="1">
            <a:spLocks noChangeArrowheads="1"/>
          </p:cNvSpPr>
          <p:nvPr/>
        </p:nvSpPr>
        <p:spPr bwMode="auto">
          <a:xfrm>
            <a:off x="755650" y="1101725"/>
            <a:ext cx="876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latin typeface="HG明朝E" pitchFamily="17" charset="-128"/>
                <a:ea typeface="HG明朝E" pitchFamily="17" charset="-128"/>
              </a:rPr>
              <a:t>3</a:t>
            </a:r>
            <a:r>
              <a:rPr lang="ja-JP" altLang="en-US">
                <a:latin typeface="HG明朝E" pitchFamily="17" charset="-128"/>
                <a:ea typeface="HG明朝E" pitchFamily="17" charset="-128"/>
              </a:rPr>
              <a:t>月</a:t>
            </a:r>
            <a:r>
              <a:rPr lang="en-US" altLang="ja-JP">
                <a:latin typeface="HG明朝E" pitchFamily="17" charset="-128"/>
                <a:ea typeface="HG明朝E" pitchFamily="17" charset="-128"/>
              </a:rPr>
              <a:t>9</a:t>
            </a:r>
            <a:r>
              <a:rPr lang="ja-JP" altLang="en-US">
                <a:latin typeface="HG明朝E" pitchFamily="17" charset="-128"/>
                <a:ea typeface="HG明朝E" pitchFamily="17" charset="-128"/>
              </a:rPr>
              <a:t>日</a:t>
            </a:r>
          </a:p>
        </p:txBody>
      </p:sp>
      <p:sp>
        <p:nvSpPr>
          <p:cNvPr id="29702" name="テキスト ボックス 11"/>
          <p:cNvSpPr txBox="1">
            <a:spLocks noChangeArrowheads="1"/>
          </p:cNvSpPr>
          <p:nvPr/>
        </p:nvSpPr>
        <p:spPr bwMode="auto">
          <a:xfrm>
            <a:off x="1666875" y="981075"/>
            <a:ext cx="35702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400">
                <a:latin typeface="HG明朝E" pitchFamily="17" charset="-128"/>
                <a:ea typeface="HG明朝E" pitchFamily="17" charset="-128"/>
              </a:rPr>
              <a:t>講演会</a:t>
            </a:r>
            <a:r>
              <a:rPr lang="ja-JP" altLang="en-US" sz="1600">
                <a:latin typeface="HG明朝E" pitchFamily="17" charset="-128"/>
                <a:ea typeface="HG明朝E" pitchFamily="17" charset="-128"/>
              </a:rPr>
              <a:t>（センター北あいたい５</a:t>
            </a:r>
            <a:r>
              <a:rPr lang="en-US" altLang="ja-JP" sz="1600">
                <a:latin typeface="HG明朝E" pitchFamily="17" charset="-128"/>
                <a:ea typeface="HG明朝E" pitchFamily="17" charset="-128"/>
              </a:rPr>
              <a:t>F)</a:t>
            </a:r>
            <a:endParaRPr lang="ja-JP" altLang="en-US" sz="1600">
              <a:latin typeface="HG明朝E" pitchFamily="17" charset="-128"/>
              <a:ea typeface="HG明朝E" pitchFamily="17" charset="-128"/>
            </a:endParaRPr>
          </a:p>
        </p:txBody>
      </p:sp>
      <p:pic>
        <p:nvPicPr>
          <p:cNvPr id="29703" name="図 1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1863" y="1700213"/>
            <a:ext cx="7527925" cy="50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1863" y="1625600"/>
            <a:ext cx="7642225" cy="509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テキスト ボックス 6"/>
          <p:cNvSpPr txBox="1">
            <a:spLocks noChangeArrowheads="1"/>
          </p:cNvSpPr>
          <p:nvPr/>
        </p:nvSpPr>
        <p:spPr bwMode="auto">
          <a:xfrm>
            <a:off x="755650" y="454025"/>
            <a:ext cx="9921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latin typeface="HG明朝E" pitchFamily="17" charset="-128"/>
                <a:ea typeface="HG明朝E" pitchFamily="17" charset="-128"/>
              </a:rPr>
              <a:t>3</a:t>
            </a:r>
            <a:r>
              <a:rPr lang="ja-JP" altLang="en-US">
                <a:latin typeface="HG明朝E" pitchFamily="17" charset="-128"/>
                <a:ea typeface="HG明朝E" pitchFamily="17" charset="-128"/>
              </a:rPr>
              <a:t>月</a:t>
            </a:r>
            <a:r>
              <a:rPr lang="en-US" altLang="ja-JP">
                <a:latin typeface="HG明朝E" pitchFamily="17" charset="-128"/>
                <a:ea typeface="HG明朝E" pitchFamily="17" charset="-128"/>
              </a:rPr>
              <a:t>10</a:t>
            </a:r>
            <a:r>
              <a:rPr lang="ja-JP" altLang="en-US">
                <a:latin typeface="HG明朝E" pitchFamily="17" charset="-128"/>
                <a:ea typeface="HG明朝E" pitchFamily="17" charset="-128"/>
              </a:rPr>
              <a:t>日</a:t>
            </a:r>
          </a:p>
        </p:txBody>
      </p:sp>
      <p:sp>
        <p:nvSpPr>
          <p:cNvPr id="34818" name="テキスト ボックス 7"/>
          <p:cNvSpPr txBox="1">
            <a:spLocks noChangeArrowheads="1"/>
          </p:cNvSpPr>
          <p:nvPr/>
        </p:nvSpPr>
        <p:spPr bwMode="auto">
          <a:xfrm>
            <a:off x="1666875" y="333375"/>
            <a:ext cx="38782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400">
                <a:latin typeface="HG明朝E" pitchFamily="17" charset="-128"/>
                <a:ea typeface="HG明朝E" pitchFamily="17" charset="-128"/>
              </a:rPr>
              <a:t>復興応援広場</a:t>
            </a:r>
            <a:r>
              <a:rPr lang="ja-JP" altLang="en-US" sz="1600">
                <a:latin typeface="HG明朝E" pitchFamily="17" charset="-128"/>
                <a:ea typeface="HG明朝E" pitchFamily="17" charset="-128"/>
              </a:rPr>
              <a:t>（センター北駅前）</a:t>
            </a:r>
          </a:p>
        </p:txBody>
      </p:sp>
      <p:pic>
        <p:nvPicPr>
          <p:cNvPr id="34819" name="図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793750"/>
            <a:ext cx="8958263" cy="597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8200" y="2924175"/>
            <a:ext cx="57658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テキスト ボックス 4"/>
          <p:cNvSpPr txBox="1">
            <a:spLocks noChangeArrowheads="1"/>
          </p:cNvSpPr>
          <p:nvPr/>
        </p:nvSpPr>
        <p:spPr bwMode="auto">
          <a:xfrm>
            <a:off x="755650" y="454025"/>
            <a:ext cx="9921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latin typeface="HG明朝E" pitchFamily="17" charset="-128"/>
                <a:ea typeface="HG明朝E" pitchFamily="17" charset="-128"/>
              </a:rPr>
              <a:t>3</a:t>
            </a:r>
            <a:r>
              <a:rPr lang="ja-JP" altLang="en-US">
                <a:latin typeface="HG明朝E" pitchFamily="17" charset="-128"/>
                <a:ea typeface="HG明朝E" pitchFamily="17" charset="-128"/>
              </a:rPr>
              <a:t>月</a:t>
            </a:r>
            <a:r>
              <a:rPr lang="en-US" altLang="ja-JP">
                <a:latin typeface="HG明朝E" pitchFamily="17" charset="-128"/>
                <a:ea typeface="HG明朝E" pitchFamily="17" charset="-128"/>
              </a:rPr>
              <a:t>10</a:t>
            </a:r>
            <a:r>
              <a:rPr lang="ja-JP" altLang="en-US">
                <a:latin typeface="HG明朝E" pitchFamily="17" charset="-128"/>
                <a:ea typeface="HG明朝E" pitchFamily="17" charset="-128"/>
              </a:rPr>
              <a:t>日</a:t>
            </a:r>
          </a:p>
        </p:txBody>
      </p:sp>
      <p:sp>
        <p:nvSpPr>
          <p:cNvPr id="35842" name="テキスト ボックス 5"/>
          <p:cNvSpPr txBox="1">
            <a:spLocks noChangeArrowheads="1"/>
          </p:cNvSpPr>
          <p:nvPr/>
        </p:nvSpPr>
        <p:spPr bwMode="auto">
          <a:xfrm>
            <a:off x="1666875" y="333375"/>
            <a:ext cx="48021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400">
                <a:latin typeface="HG明朝E" pitchFamily="17" charset="-128"/>
                <a:ea typeface="HG明朝E" pitchFamily="17" charset="-128"/>
              </a:rPr>
              <a:t>復興応援広場（センター北駅前）</a:t>
            </a:r>
          </a:p>
        </p:txBody>
      </p:sp>
      <p:pic>
        <p:nvPicPr>
          <p:cNvPr id="35843" name="図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847725"/>
            <a:ext cx="8832850" cy="589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2674938"/>
            <a:ext cx="609600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図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887413"/>
            <a:ext cx="8840787" cy="589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887413"/>
            <a:ext cx="8840787" cy="589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図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476250"/>
            <a:ext cx="9024938" cy="602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549275"/>
            <a:ext cx="8980488" cy="598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図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00"/>
            <a:ext cx="9069388" cy="605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75" y="2997200"/>
            <a:ext cx="5735638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19463" y="2933700"/>
            <a:ext cx="5827712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" y="4090988"/>
            <a:ext cx="8064500" cy="281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図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-315913"/>
            <a:ext cx="6840537" cy="456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図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620713"/>
            <a:ext cx="8916988" cy="594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844675"/>
            <a:ext cx="32289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図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813"/>
            <a:ext cx="9066213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44800"/>
            <a:ext cx="609600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5313" y="2790825"/>
            <a:ext cx="609600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テキスト ボックス 1"/>
          <p:cNvSpPr txBox="1">
            <a:spLocks noChangeArrowheads="1"/>
          </p:cNvSpPr>
          <p:nvPr/>
        </p:nvSpPr>
        <p:spPr bwMode="auto">
          <a:xfrm>
            <a:off x="1547813" y="620713"/>
            <a:ext cx="34671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3200">
                <a:latin typeface="HG明朝E" pitchFamily="17" charset="-128"/>
                <a:ea typeface="HG明朝E" pitchFamily="17" charset="-128"/>
              </a:rPr>
              <a:t>つづき楽校とは？</a:t>
            </a:r>
            <a:endParaRPr lang="en-US" altLang="ja-JP" sz="3200">
              <a:latin typeface="HG明朝E" pitchFamily="17" charset="-128"/>
              <a:ea typeface="HG明朝E" pitchFamily="17" charset="-128"/>
            </a:endParaRPr>
          </a:p>
        </p:txBody>
      </p:sp>
      <p:sp>
        <p:nvSpPr>
          <p:cNvPr id="3" name="テキスト ボックス 2"/>
          <p:cNvSpPr txBox="1">
            <a:spLocks noChangeArrowheads="1"/>
          </p:cNvSpPr>
          <p:nvPr/>
        </p:nvSpPr>
        <p:spPr bwMode="auto">
          <a:xfrm>
            <a:off x="238125" y="1762125"/>
            <a:ext cx="87249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latin typeface="HG明朝E" pitchFamily="17" charset="-128"/>
                <a:ea typeface="HG明朝E" pitchFamily="17" charset="-128"/>
              </a:rPr>
              <a:t>平成</a:t>
            </a:r>
            <a:r>
              <a:rPr lang="en-US" altLang="ja-JP">
                <a:latin typeface="HG明朝E" pitchFamily="17" charset="-128"/>
                <a:ea typeface="HG明朝E" pitchFamily="17" charset="-128"/>
              </a:rPr>
              <a:t>22</a:t>
            </a:r>
            <a:r>
              <a:rPr lang="ja-JP" altLang="en-US">
                <a:latin typeface="HG明朝E" pitchFamily="17" charset="-128"/>
                <a:ea typeface="HG明朝E" pitchFamily="17" charset="-128"/>
              </a:rPr>
              <a:t>年都筑区の区民活動の一つとして発足しました。</a:t>
            </a:r>
            <a:endParaRPr lang="en-US" altLang="ja-JP">
              <a:latin typeface="HG明朝E" pitchFamily="17" charset="-128"/>
              <a:ea typeface="HG明朝E" pitchFamily="17" charset="-128"/>
            </a:endParaRPr>
          </a:p>
          <a:p>
            <a:r>
              <a:rPr lang="ja-JP" altLang="en-US">
                <a:latin typeface="HG明朝E" pitchFamily="17" charset="-128"/>
                <a:ea typeface="HG明朝E" pitchFamily="17" charset="-128"/>
              </a:rPr>
              <a:t>つづき楽校は日本全国に広がってきている「だがしや楽校」の流れを受け止めた</a:t>
            </a:r>
            <a:endParaRPr lang="en-US" altLang="ja-JP">
              <a:latin typeface="HG明朝E" pitchFamily="17" charset="-128"/>
              <a:ea typeface="HG明朝E" pitchFamily="17" charset="-128"/>
            </a:endParaRPr>
          </a:p>
          <a:p>
            <a:r>
              <a:rPr lang="ja-JP" altLang="en-US">
                <a:latin typeface="HG明朝E" pitchFamily="17" charset="-128"/>
                <a:ea typeface="HG明朝E" pitchFamily="17" charset="-128"/>
              </a:rPr>
              <a:t>区民の、区民による、区民のためのボランティア活動団体で都筑区独自のグループ</a:t>
            </a:r>
            <a:endParaRPr lang="en-US" altLang="ja-JP">
              <a:latin typeface="HG明朝E" pitchFamily="17" charset="-128"/>
              <a:ea typeface="HG明朝E" pitchFamily="17" charset="-128"/>
            </a:endParaRPr>
          </a:p>
          <a:p>
            <a:r>
              <a:rPr lang="ja-JP" altLang="en-US">
                <a:latin typeface="HG明朝E" pitchFamily="17" charset="-128"/>
                <a:ea typeface="HG明朝E" pitchFamily="17" charset="-128"/>
              </a:rPr>
              <a:t>です。自分たちらしい活動を模索しながら、区民の多世代交流を目指し各種の</a:t>
            </a:r>
            <a:endParaRPr lang="en-US" altLang="ja-JP">
              <a:latin typeface="HG明朝E" pitchFamily="17" charset="-128"/>
              <a:ea typeface="HG明朝E" pitchFamily="17" charset="-128"/>
            </a:endParaRPr>
          </a:p>
          <a:p>
            <a:r>
              <a:rPr lang="ja-JP" altLang="en-US">
                <a:latin typeface="HG明朝E" pitchFamily="17" charset="-128"/>
                <a:ea typeface="HG明朝E" pitchFamily="17" charset="-128"/>
              </a:rPr>
              <a:t>イベントの主催や参加をしています。</a:t>
            </a:r>
            <a:endParaRPr lang="en-US" altLang="ja-JP">
              <a:latin typeface="HG明朝E" pitchFamily="17" charset="-128"/>
              <a:ea typeface="HG明朝E" pitchFamily="17" charset="-128"/>
            </a:endParaRPr>
          </a:p>
        </p:txBody>
      </p:sp>
      <p:sp>
        <p:nvSpPr>
          <p:cNvPr id="4" name="テキスト ボックス 3"/>
          <p:cNvSpPr txBox="1">
            <a:spLocks noChangeArrowheads="1"/>
          </p:cNvSpPr>
          <p:nvPr/>
        </p:nvSpPr>
        <p:spPr bwMode="auto">
          <a:xfrm>
            <a:off x="238125" y="3517900"/>
            <a:ext cx="87249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latin typeface="HG明朝E" pitchFamily="17" charset="-128"/>
                <a:ea typeface="HG明朝E" pitchFamily="17" charset="-128"/>
              </a:rPr>
              <a:t>「集う・見せる・関わる」ことを通して楽しく気楽に遊ぶ場、人それぞれの持ち味</a:t>
            </a:r>
            <a:endParaRPr lang="en-US" altLang="ja-JP">
              <a:latin typeface="HG明朝E" pitchFamily="17" charset="-128"/>
              <a:ea typeface="HG明朝E" pitchFamily="17" charset="-128"/>
            </a:endParaRPr>
          </a:p>
          <a:p>
            <a:r>
              <a:rPr lang="ja-JP" altLang="en-US">
                <a:latin typeface="HG明朝E" pitchFamily="17" charset="-128"/>
                <a:ea typeface="HG明朝E" pitchFamily="17" charset="-128"/>
              </a:rPr>
              <a:t>が活かせる場を提供したり、活動したりする中で、地域や世代を超えた豊かな人間</a:t>
            </a:r>
            <a:endParaRPr lang="en-US" altLang="ja-JP">
              <a:latin typeface="HG明朝E" pitchFamily="17" charset="-128"/>
              <a:ea typeface="HG明朝E" pitchFamily="17" charset="-128"/>
            </a:endParaRPr>
          </a:p>
          <a:p>
            <a:r>
              <a:rPr lang="ja-JP" altLang="en-US">
                <a:latin typeface="HG明朝E" pitchFamily="17" charset="-128"/>
                <a:ea typeface="HG明朝E" pitchFamily="17" charset="-128"/>
              </a:rPr>
              <a:t>関係・わくわく感・温かさを感じられることを目指すのが「つづき楽校」です。</a:t>
            </a:r>
            <a:endParaRPr lang="en-US" altLang="ja-JP">
              <a:latin typeface="HG明朝E" pitchFamily="17" charset="-128"/>
              <a:ea typeface="HG明朝E" pitchFamily="17" charset="-128"/>
            </a:endParaRPr>
          </a:p>
        </p:txBody>
      </p:sp>
      <p:pic>
        <p:nvPicPr>
          <p:cNvPr id="15365" name="図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4441825"/>
            <a:ext cx="2087563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0" y="549275"/>
            <a:ext cx="8837613" cy="602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0" y="498475"/>
            <a:ext cx="9112250" cy="607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図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275"/>
            <a:ext cx="9066213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テキスト ボックス 3"/>
          <p:cNvSpPr txBox="1">
            <a:spLocks noChangeArrowheads="1"/>
          </p:cNvSpPr>
          <p:nvPr/>
        </p:nvSpPr>
        <p:spPr bwMode="auto">
          <a:xfrm>
            <a:off x="2627313" y="4581525"/>
            <a:ext cx="32623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400">
                <a:latin typeface="HG明朝E" pitchFamily="17" charset="-128"/>
                <a:ea typeface="HG明朝E" pitchFamily="17" charset="-128"/>
              </a:rPr>
              <a:t>つづき楽校　活動報告</a:t>
            </a:r>
            <a:endParaRPr lang="en-US" altLang="ja-JP" sz="2400">
              <a:latin typeface="HG明朝E" pitchFamily="17" charset="-128"/>
              <a:ea typeface="HG明朝E" pitchFamily="17" charset="-128"/>
            </a:endParaRPr>
          </a:p>
        </p:txBody>
      </p:sp>
      <p:sp>
        <p:nvSpPr>
          <p:cNvPr id="47107" name="テキスト ボックス 4"/>
          <p:cNvSpPr txBox="1">
            <a:spLocks noChangeArrowheads="1"/>
          </p:cNvSpPr>
          <p:nvPr/>
        </p:nvSpPr>
        <p:spPr bwMode="auto">
          <a:xfrm>
            <a:off x="1652588" y="1628775"/>
            <a:ext cx="5211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800">
                <a:latin typeface="HG明朝E" pitchFamily="17" charset="-128"/>
                <a:ea typeface="HG明朝E" pitchFamily="17" charset="-128"/>
              </a:rPr>
              <a:t>ご支援ありがとうございました</a:t>
            </a:r>
            <a:endParaRPr lang="en-US" altLang="ja-JP" sz="2800">
              <a:latin typeface="HG明朝E" pitchFamily="17" charset="-128"/>
              <a:ea typeface="HG明朝E" pitchFamily="17" charset="-128"/>
            </a:endParaRPr>
          </a:p>
        </p:txBody>
      </p:sp>
      <p:pic>
        <p:nvPicPr>
          <p:cNvPr id="47108" name="図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8475" y="3757613"/>
            <a:ext cx="1827213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図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650875"/>
            <a:ext cx="8281987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テキスト ボックス 2"/>
          <p:cNvSpPr txBox="1">
            <a:spLocks noChangeArrowheads="1"/>
          </p:cNvSpPr>
          <p:nvPr/>
        </p:nvSpPr>
        <p:spPr bwMode="auto">
          <a:xfrm>
            <a:off x="622300" y="280988"/>
            <a:ext cx="19161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latin typeface="HG明朝E" pitchFamily="17" charset="-128"/>
                <a:ea typeface="HG明朝E" pitchFamily="17" charset="-128"/>
              </a:rPr>
              <a:t>平成</a:t>
            </a:r>
            <a:r>
              <a:rPr lang="en-US" altLang="ja-JP">
                <a:latin typeface="HG明朝E" pitchFamily="17" charset="-128"/>
                <a:ea typeface="HG明朝E" pitchFamily="17" charset="-128"/>
              </a:rPr>
              <a:t>24</a:t>
            </a:r>
            <a:r>
              <a:rPr lang="ja-JP" altLang="en-US">
                <a:latin typeface="HG明朝E" pitchFamily="17" charset="-128"/>
                <a:ea typeface="HG明朝E" pitchFamily="17" charset="-128"/>
              </a:rPr>
              <a:t>年</a:t>
            </a:r>
            <a:r>
              <a:rPr lang="en-US" altLang="ja-JP">
                <a:latin typeface="HG明朝E" pitchFamily="17" charset="-128"/>
                <a:ea typeface="HG明朝E" pitchFamily="17" charset="-128"/>
              </a:rPr>
              <a:t>6</a:t>
            </a:r>
            <a:r>
              <a:rPr lang="ja-JP" altLang="en-US">
                <a:latin typeface="HG明朝E" pitchFamily="17" charset="-128"/>
                <a:ea typeface="HG明朝E" pitchFamily="17" charset="-128"/>
              </a:rPr>
              <a:t>月</a:t>
            </a:r>
            <a:r>
              <a:rPr lang="en-US" altLang="ja-JP">
                <a:latin typeface="HG明朝E" pitchFamily="17" charset="-128"/>
                <a:ea typeface="HG明朝E" pitchFamily="17" charset="-128"/>
              </a:rPr>
              <a:t>24</a:t>
            </a:r>
            <a:r>
              <a:rPr lang="ja-JP" altLang="en-US">
                <a:latin typeface="HG明朝E" pitchFamily="17" charset="-128"/>
                <a:ea typeface="HG明朝E" pitchFamily="17" charset="-128"/>
              </a:rPr>
              <a:t>日</a:t>
            </a:r>
          </a:p>
        </p:txBody>
      </p:sp>
      <p:sp>
        <p:nvSpPr>
          <p:cNvPr id="17411" name="テキスト ボックス 3"/>
          <p:cNvSpPr txBox="1">
            <a:spLocks noChangeArrowheads="1"/>
          </p:cNvSpPr>
          <p:nvPr/>
        </p:nvSpPr>
        <p:spPr bwMode="auto">
          <a:xfrm>
            <a:off x="2566988" y="188913"/>
            <a:ext cx="4699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400">
                <a:latin typeface="HG明朝E" pitchFamily="17" charset="-128"/>
                <a:ea typeface="HG明朝E" pitchFamily="17" charset="-128"/>
              </a:rPr>
              <a:t>つづきっこまつり</a:t>
            </a:r>
            <a:r>
              <a:rPr lang="ja-JP" altLang="en-US" sz="1600">
                <a:latin typeface="HG明朝E" pitchFamily="17" charset="-128"/>
                <a:ea typeface="HG明朝E" pitchFamily="17" charset="-128"/>
              </a:rPr>
              <a:t>（都筑区役所ホール）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図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113" y="703263"/>
            <a:ext cx="8140700" cy="610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テキスト ボックス 4"/>
          <p:cNvSpPr txBox="1">
            <a:spLocks noChangeArrowheads="1"/>
          </p:cNvSpPr>
          <p:nvPr/>
        </p:nvSpPr>
        <p:spPr bwMode="auto">
          <a:xfrm>
            <a:off x="900113" y="306388"/>
            <a:ext cx="145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latin typeface="HG明朝E" pitchFamily="17" charset="-128"/>
                <a:ea typeface="HG明朝E" pitchFamily="17" charset="-128"/>
              </a:rPr>
              <a:t>平成</a:t>
            </a:r>
            <a:r>
              <a:rPr lang="en-US" altLang="ja-JP">
                <a:latin typeface="HG明朝E" pitchFamily="17" charset="-128"/>
                <a:ea typeface="HG明朝E" pitchFamily="17" charset="-128"/>
              </a:rPr>
              <a:t>24</a:t>
            </a:r>
            <a:r>
              <a:rPr lang="ja-JP" altLang="en-US">
                <a:latin typeface="HG明朝E" pitchFamily="17" charset="-128"/>
                <a:ea typeface="HG明朝E" pitchFamily="17" charset="-128"/>
              </a:rPr>
              <a:t>年</a:t>
            </a:r>
            <a:r>
              <a:rPr lang="en-US" altLang="ja-JP">
                <a:latin typeface="HG明朝E" pitchFamily="17" charset="-128"/>
                <a:ea typeface="HG明朝E" pitchFamily="17" charset="-128"/>
              </a:rPr>
              <a:t>8</a:t>
            </a:r>
            <a:r>
              <a:rPr lang="ja-JP" altLang="en-US">
                <a:latin typeface="HG明朝E" pitchFamily="17" charset="-128"/>
                <a:ea typeface="HG明朝E" pitchFamily="17" charset="-128"/>
              </a:rPr>
              <a:t>月</a:t>
            </a:r>
          </a:p>
        </p:txBody>
      </p:sp>
      <p:sp>
        <p:nvSpPr>
          <p:cNvPr id="19459" name="テキスト ボックス 5"/>
          <p:cNvSpPr txBox="1">
            <a:spLocks noChangeArrowheads="1"/>
          </p:cNvSpPr>
          <p:nvPr/>
        </p:nvSpPr>
        <p:spPr bwMode="auto">
          <a:xfrm>
            <a:off x="3203575" y="188913"/>
            <a:ext cx="23399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400">
                <a:latin typeface="HG明朝E" pitchFamily="17" charset="-128"/>
                <a:ea typeface="HG明朝E" pitchFamily="17" charset="-128"/>
              </a:rPr>
              <a:t>えだきん夜店市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703263"/>
            <a:ext cx="806450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テキスト ボックス 3"/>
          <p:cNvSpPr txBox="1">
            <a:spLocks noChangeArrowheads="1"/>
          </p:cNvSpPr>
          <p:nvPr/>
        </p:nvSpPr>
        <p:spPr bwMode="auto">
          <a:xfrm>
            <a:off x="755650" y="306388"/>
            <a:ext cx="145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latin typeface="HG明朝E" pitchFamily="17" charset="-128"/>
                <a:ea typeface="HG明朝E" pitchFamily="17" charset="-128"/>
              </a:rPr>
              <a:t>平成</a:t>
            </a:r>
            <a:r>
              <a:rPr lang="en-US" altLang="ja-JP">
                <a:latin typeface="HG明朝E" pitchFamily="17" charset="-128"/>
                <a:ea typeface="HG明朝E" pitchFamily="17" charset="-128"/>
              </a:rPr>
              <a:t>24</a:t>
            </a:r>
            <a:r>
              <a:rPr lang="ja-JP" altLang="en-US">
                <a:latin typeface="HG明朝E" pitchFamily="17" charset="-128"/>
                <a:ea typeface="HG明朝E" pitchFamily="17" charset="-128"/>
              </a:rPr>
              <a:t>年</a:t>
            </a:r>
            <a:r>
              <a:rPr lang="en-US" altLang="ja-JP">
                <a:latin typeface="HG明朝E" pitchFamily="17" charset="-128"/>
                <a:ea typeface="HG明朝E" pitchFamily="17" charset="-128"/>
              </a:rPr>
              <a:t>9</a:t>
            </a:r>
            <a:r>
              <a:rPr lang="ja-JP" altLang="en-US">
                <a:latin typeface="HG明朝E" pitchFamily="17" charset="-128"/>
                <a:ea typeface="HG明朝E" pitchFamily="17" charset="-128"/>
              </a:rPr>
              <a:t>月</a:t>
            </a:r>
          </a:p>
        </p:txBody>
      </p:sp>
      <p:sp>
        <p:nvSpPr>
          <p:cNvPr id="20482" name="テキスト ボックス 4"/>
          <p:cNvSpPr txBox="1">
            <a:spLocks noChangeArrowheads="1"/>
          </p:cNvSpPr>
          <p:nvPr/>
        </p:nvSpPr>
        <p:spPr bwMode="auto">
          <a:xfrm>
            <a:off x="2484438" y="188913"/>
            <a:ext cx="63912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400">
                <a:latin typeface="HG明朝E" pitchFamily="17" charset="-128"/>
                <a:ea typeface="HG明朝E" pitchFamily="17" charset="-128"/>
              </a:rPr>
              <a:t>定例楽校</a:t>
            </a:r>
            <a:r>
              <a:rPr lang="en-US" altLang="ja-JP" sz="2400">
                <a:latin typeface="HG明朝E" pitchFamily="17" charset="-128"/>
                <a:ea typeface="HG明朝E" pitchFamily="17" charset="-128"/>
              </a:rPr>
              <a:t>-</a:t>
            </a:r>
            <a:r>
              <a:rPr lang="ja-JP" altLang="en-US" sz="2400">
                <a:latin typeface="HG明朝E" pitchFamily="17" charset="-128"/>
                <a:ea typeface="HG明朝E" pitchFamily="17" charset="-128"/>
              </a:rPr>
              <a:t>読み聞かせ</a:t>
            </a:r>
            <a:r>
              <a:rPr lang="en-US" altLang="ja-JP" sz="2400">
                <a:latin typeface="HG明朝E" pitchFamily="17" charset="-128"/>
                <a:ea typeface="HG明朝E" pitchFamily="17" charset="-128"/>
              </a:rPr>
              <a:t>-</a:t>
            </a:r>
            <a:r>
              <a:rPr lang="en-US" altLang="ja-JP" sz="1600">
                <a:latin typeface="HG明朝E" pitchFamily="17" charset="-128"/>
                <a:ea typeface="HG明朝E" pitchFamily="17" charset="-128"/>
              </a:rPr>
              <a:t>(</a:t>
            </a:r>
            <a:r>
              <a:rPr lang="ja-JP" altLang="en-US" sz="1600">
                <a:latin typeface="HG明朝E" pitchFamily="17" charset="-128"/>
                <a:ea typeface="HG明朝E" pitchFamily="17" charset="-128"/>
              </a:rPr>
              <a:t>えだきん・ライフシニアハウス）</a:t>
            </a:r>
          </a:p>
        </p:txBody>
      </p:sp>
      <p:pic>
        <p:nvPicPr>
          <p:cNvPr id="20483" name="図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703263"/>
            <a:ext cx="806450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666875"/>
            <a:ext cx="388620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テキスト ボックス 3"/>
          <p:cNvSpPr txBox="1">
            <a:spLocks noChangeArrowheads="1"/>
          </p:cNvSpPr>
          <p:nvPr/>
        </p:nvSpPr>
        <p:spPr bwMode="auto">
          <a:xfrm>
            <a:off x="900113" y="306388"/>
            <a:ext cx="145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latin typeface="HG明朝E" pitchFamily="17" charset="-128"/>
                <a:ea typeface="HG明朝E" pitchFamily="17" charset="-128"/>
              </a:rPr>
              <a:t>平成</a:t>
            </a:r>
            <a:r>
              <a:rPr lang="en-US" altLang="ja-JP">
                <a:latin typeface="HG明朝E" pitchFamily="17" charset="-128"/>
                <a:ea typeface="HG明朝E" pitchFamily="17" charset="-128"/>
              </a:rPr>
              <a:t>24</a:t>
            </a:r>
            <a:r>
              <a:rPr lang="ja-JP" altLang="en-US">
                <a:latin typeface="HG明朝E" pitchFamily="17" charset="-128"/>
                <a:ea typeface="HG明朝E" pitchFamily="17" charset="-128"/>
              </a:rPr>
              <a:t>年</a:t>
            </a:r>
            <a:r>
              <a:rPr lang="en-US" altLang="ja-JP">
                <a:latin typeface="HG明朝E" pitchFamily="17" charset="-128"/>
                <a:ea typeface="HG明朝E" pitchFamily="17" charset="-128"/>
              </a:rPr>
              <a:t>9</a:t>
            </a:r>
            <a:r>
              <a:rPr lang="ja-JP" altLang="en-US">
                <a:latin typeface="HG明朝E" pitchFamily="17" charset="-128"/>
                <a:ea typeface="HG明朝E" pitchFamily="17" charset="-128"/>
              </a:rPr>
              <a:t>月</a:t>
            </a:r>
          </a:p>
        </p:txBody>
      </p:sp>
      <p:sp>
        <p:nvSpPr>
          <p:cNvPr id="21506" name="テキスト ボックス 4"/>
          <p:cNvSpPr txBox="1">
            <a:spLocks noChangeArrowheads="1"/>
          </p:cNvSpPr>
          <p:nvPr/>
        </p:nvSpPr>
        <p:spPr bwMode="auto">
          <a:xfrm>
            <a:off x="3203575" y="188913"/>
            <a:ext cx="3775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400">
                <a:latin typeface="HG明朝E" pitchFamily="17" charset="-128"/>
                <a:ea typeface="HG明朝E" pitchFamily="17" charset="-128"/>
              </a:rPr>
              <a:t>地蔵まつり</a:t>
            </a:r>
            <a:r>
              <a:rPr lang="ja-JP" altLang="en-US" sz="1600">
                <a:latin typeface="HG明朝E" pitchFamily="17" charset="-128"/>
                <a:ea typeface="HG明朝E" pitchFamily="17" charset="-128"/>
              </a:rPr>
              <a:t>（みなきたウォーク）</a:t>
            </a:r>
          </a:p>
        </p:txBody>
      </p:sp>
      <p:pic>
        <p:nvPicPr>
          <p:cNvPr id="21507" name="図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746125"/>
            <a:ext cx="7993063" cy="599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テキスト ボックス 4"/>
          <p:cNvSpPr txBox="1">
            <a:spLocks noChangeArrowheads="1"/>
          </p:cNvSpPr>
          <p:nvPr/>
        </p:nvSpPr>
        <p:spPr bwMode="auto">
          <a:xfrm>
            <a:off x="900113" y="306388"/>
            <a:ext cx="1568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latin typeface="HG明朝E" pitchFamily="17" charset="-128"/>
                <a:ea typeface="HG明朝E" pitchFamily="17" charset="-128"/>
              </a:rPr>
              <a:t>平成</a:t>
            </a:r>
            <a:r>
              <a:rPr lang="en-US" altLang="ja-JP">
                <a:latin typeface="HG明朝E" pitchFamily="17" charset="-128"/>
                <a:ea typeface="HG明朝E" pitchFamily="17" charset="-128"/>
              </a:rPr>
              <a:t>24</a:t>
            </a:r>
            <a:r>
              <a:rPr lang="ja-JP" altLang="en-US">
                <a:latin typeface="HG明朝E" pitchFamily="17" charset="-128"/>
                <a:ea typeface="HG明朝E" pitchFamily="17" charset="-128"/>
              </a:rPr>
              <a:t>年</a:t>
            </a:r>
            <a:r>
              <a:rPr lang="en-US" altLang="ja-JP">
                <a:latin typeface="HG明朝E" pitchFamily="17" charset="-128"/>
                <a:ea typeface="HG明朝E" pitchFamily="17" charset="-128"/>
              </a:rPr>
              <a:t>10</a:t>
            </a:r>
            <a:r>
              <a:rPr lang="ja-JP" altLang="en-US">
                <a:latin typeface="HG明朝E" pitchFamily="17" charset="-128"/>
                <a:ea typeface="HG明朝E" pitchFamily="17" charset="-128"/>
              </a:rPr>
              <a:t>月</a:t>
            </a:r>
          </a:p>
        </p:txBody>
      </p:sp>
      <p:sp>
        <p:nvSpPr>
          <p:cNvPr id="23554" name="テキスト ボックス 5"/>
          <p:cNvSpPr txBox="1">
            <a:spLocks noChangeArrowheads="1"/>
          </p:cNvSpPr>
          <p:nvPr/>
        </p:nvSpPr>
        <p:spPr bwMode="auto">
          <a:xfrm>
            <a:off x="3203575" y="188913"/>
            <a:ext cx="38782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400">
                <a:latin typeface="HG明朝E" pitchFamily="17" charset="-128"/>
                <a:ea typeface="HG明朝E" pitchFamily="17" charset="-128"/>
              </a:rPr>
              <a:t>定例楽校</a:t>
            </a:r>
            <a:r>
              <a:rPr lang="en-US" altLang="ja-JP" sz="2400">
                <a:latin typeface="HG明朝E" pitchFamily="17" charset="-128"/>
                <a:ea typeface="HG明朝E" pitchFamily="17" charset="-128"/>
              </a:rPr>
              <a:t>-</a:t>
            </a:r>
            <a:r>
              <a:rPr lang="ja-JP" altLang="en-US" sz="2400">
                <a:latin typeface="HG明朝E" pitchFamily="17" charset="-128"/>
                <a:ea typeface="HG明朝E" pitchFamily="17" charset="-128"/>
              </a:rPr>
              <a:t>自分店</a:t>
            </a:r>
            <a:r>
              <a:rPr lang="en-US" altLang="ja-JP" sz="2400">
                <a:latin typeface="HG明朝E" pitchFamily="17" charset="-128"/>
                <a:ea typeface="HG明朝E" pitchFamily="17" charset="-128"/>
              </a:rPr>
              <a:t>-</a:t>
            </a:r>
            <a:r>
              <a:rPr lang="ja-JP" altLang="en-US" sz="1600">
                <a:latin typeface="HG明朝E" pitchFamily="17" charset="-128"/>
                <a:ea typeface="HG明朝E" pitchFamily="17" charset="-128"/>
              </a:rPr>
              <a:t>（えだきん）</a:t>
            </a:r>
          </a:p>
        </p:txBody>
      </p:sp>
      <p:pic>
        <p:nvPicPr>
          <p:cNvPr id="23555" name="図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765175"/>
            <a:ext cx="7777163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2000250"/>
            <a:ext cx="6145212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テキスト ボックス 3"/>
          <p:cNvSpPr txBox="1">
            <a:spLocks noChangeArrowheads="1"/>
          </p:cNvSpPr>
          <p:nvPr/>
        </p:nvSpPr>
        <p:spPr bwMode="auto">
          <a:xfrm>
            <a:off x="900113" y="404813"/>
            <a:ext cx="1568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latin typeface="HG明朝E" pitchFamily="17" charset="-128"/>
                <a:ea typeface="HG明朝E" pitchFamily="17" charset="-128"/>
              </a:rPr>
              <a:t>平成</a:t>
            </a:r>
            <a:r>
              <a:rPr lang="en-US" altLang="ja-JP">
                <a:latin typeface="HG明朝E" pitchFamily="17" charset="-128"/>
                <a:ea typeface="HG明朝E" pitchFamily="17" charset="-128"/>
              </a:rPr>
              <a:t>24</a:t>
            </a:r>
            <a:r>
              <a:rPr lang="ja-JP" altLang="en-US">
                <a:latin typeface="HG明朝E" pitchFamily="17" charset="-128"/>
                <a:ea typeface="HG明朝E" pitchFamily="17" charset="-128"/>
              </a:rPr>
              <a:t>年</a:t>
            </a:r>
            <a:r>
              <a:rPr lang="en-US" altLang="ja-JP">
                <a:latin typeface="HG明朝E" pitchFamily="17" charset="-128"/>
                <a:ea typeface="HG明朝E" pitchFamily="17" charset="-128"/>
              </a:rPr>
              <a:t>12</a:t>
            </a:r>
            <a:r>
              <a:rPr lang="ja-JP" altLang="en-US">
                <a:latin typeface="HG明朝E" pitchFamily="17" charset="-128"/>
                <a:ea typeface="HG明朝E" pitchFamily="17" charset="-128"/>
              </a:rPr>
              <a:t>月</a:t>
            </a:r>
          </a:p>
        </p:txBody>
      </p:sp>
      <p:sp>
        <p:nvSpPr>
          <p:cNvPr id="25602" name="テキスト ボックス 4"/>
          <p:cNvSpPr txBox="1">
            <a:spLocks noChangeArrowheads="1"/>
          </p:cNvSpPr>
          <p:nvPr/>
        </p:nvSpPr>
        <p:spPr bwMode="auto">
          <a:xfrm>
            <a:off x="3203575" y="285750"/>
            <a:ext cx="4802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400">
                <a:latin typeface="HG明朝E" pitchFamily="17" charset="-128"/>
                <a:ea typeface="HG明朝E" pitchFamily="17" charset="-128"/>
              </a:rPr>
              <a:t>定例楽校</a:t>
            </a:r>
            <a:r>
              <a:rPr lang="en-US" altLang="ja-JP" sz="2400">
                <a:latin typeface="HG明朝E" pitchFamily="17" charset="-128"/>
                <a:ea typeface="HG明朝E" pitchFamily="17" charset="-128"/>
              </a:rPr>
              <a:t>-</a:t>
            </a:r>
            <a:r>
              <a:rPr lang="ja-JP" altLang="en-US" sz="2400">
                <a:latin typeface="HG明朝E" pitchFamily="17" charset="-128"/>
                <a:ea typeface="HG明朝E" pitchFamily="17" charset="-128"/>
              </a:rPr>
              <a:t>クリスマス会</a:t>
            </a:r>
            <a:r>
              <a:rPr lang="en-US" altLang="ja-JP" sz="2400">
                <a:latin typeface="HG明朝E" pitchFamily="17" charset="-128"/>
                <a:ea typeface="HG明朝E" pitchFamily="17" charset="-128"/>
              </a:rPr>
              <a:t>-</a:t>
            </a:r>
            <a:r>
              <a:rPr lang="ja-JP" altLang="en-US" sz="1600">
                <a:latin typeface="HG明朝E" pitchFamily="17" charset="-128"/>
                <a:ea typeface="HG明朝E" pitchFamily="17" charset="-128"/>
              </a:rPr>
              <a:t>（えだきん）</a:t>
            </a:r>
          </a:p>
        </p:txBody>
      </p:sp>
      <p:pic>
        <p:nvPicPr>
          <p:cNvPr id="25603" name="図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752475"/>
            <a:ext cx="8027988" cy="602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図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60350"/>
            <a:ext cx="8535988" cy="640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258763"/>
            <a:ext cx="8761413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312</Words>
  <Application>Microsoft Office PowerPoint</Application>
  <PresentationFormat>画面に合わせる (4:3)</PresentationFormat>
  <Paragraphs>46</Paragraphs>
  <Slides>22</Slides>
  <Notes>4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3" baseType="lpstr">
      <vt:lpstr>Office テーマ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スライド 19</vt:lpstr>
      <vt:lpstr>スライド 20</vt:lpstr>
      <vt:lpstr>スライド 21</vt:lpstr>
      <vt:lpstr>スライド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ym</dc:creator>
  <cp:lastModifiedBy>katsuta takamasa</cp:lastModifiedBy>
  <cp:revision>34</cp:revision>
  <dcterms:created xsi:type="dcterms:W3CDTF">2013-11-14T13:17:20Z</dcterms:created>
  <dcterms:modified xsi:type="dcterms:W3CDTF">2014-06-04T07:31:52Z</dcterms:modified>
</cp:coreProperties>
</file>